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7" r:id="rId8"/>
    <p:sldId id="263" r:id="rId9"/>
    <p:sldId id="264" r:id="rId10"/>
    <p:sldId id="265" r:id="rId11"/>
    <p:sldId id="266" r:id="rId12"/>
    <p:sldId id="268" r:id="rId13"/>
    <p:sldId id="269" r:id="rId14"/>
    <p:sldId id="270" r:id="rId15"/>
    <p:sldId id="272" r:id="rId16"/>
    <p:sldId id="273" r:id="rId17"/>
    <p:sldId id="271"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126" y="8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gif>
</file>

<file path=ppt/media/image11.jpg>
</file>

<file path=ppt/media/image12.jpg>
</file>

<file path=ppt/media/image13.gif>
</file>

<file path=ppt/media/image14.gif>
</file>

<file path=ppt/media/image15.jpg>
</file>

<file path=ppt/media/image16.jpg>
</file>

<file path=ppt/media/image17.png>
</file>

<file path=ppt/media/image18.gif>
</file>

<file path=ppt/media/image19.gif>
</file>

<file path=ppt/media/image2.jpg>
</file>

<file path=ppt/media/image20.gif>
</file>

<file path=ppt/media/image21.jpg>
</file>

<file path=ppt/media/image22.jpg>
</file>

<file path=ppt/media/image23.gif>
</file>

<file path=ppt/media/image24.jpg>
</file>

<file path=ppt/media/image3.jpg>
</file>

<file path=ppt/media/image4.gif>
</file>

<file path=ppt/media/image5.jpg>
</file>

<file path=ppt/media/image6.jpg>
</file>

<file path=ppt/media/image7.jpeg>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E912F70-9AD0-4C1A-8023-E339264EE6EA}" type="datetimeFigureOut">
              <a:rPr lang="en-US" smtClean="0"/>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395717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912F70-9AD0-4C1A-8023-E339264EE6EA}" type="datetimeFigureOut">
              <a:rPr lang="en-US" smtClean="0"/>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809750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912F70-9AD0-4C1A-8023-E339264EE6EA}" type="datetimeFigureOut">
              <a:rPr lang="en-US" smtClean="0"/>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100093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E912F70-9AD0-4C1A-8023-E339264EE6EA}" type="datetimeFigureOut">
              <a:rPr lang="en-US" smtClean="0"/>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166110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E912F70-9AD0-4C1A-8023-E339264EE6EA}" type="datetimeFigureOut">
              <a:rPr lang="en-US" smtClean="0"/>
              <a:t>11/13/2017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3737113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E912F70-9AD0-4C1A-8023-E339264EE6EA}" type="datetimeFigureOut">
              <a:rPr lang="en-US" smtClean="0"/>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291124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E912F70-9AD0-4C1A-8023-E339264EE6EA}" type="datetimeFigureOut">
              <a:rPr lang="en-US" smtClean="0"/>
              <a:t>11/13/2017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1447037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E912F70-9AD0-4C1A-8023-E339264EE6EA}" type="datetimeFigureOut">
              <a:rPr lang="en-US" smtClean="0"/>
              <a:t>11/13/2017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1146665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912F70-9AD0-4C1A-8023-E339264EE6EA}" type="datetimeFigureOut">
              <a:rPr lang="en-US" smtClean="0"/>
              <a:t>11/13/2017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2529513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912F70-9AD0-4C1A-8023-E339264EE6EA}" type="datetimeFigureOut">
              <a:rPr lang="en-US" smtClean="0"/>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2100365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E912F70-9AD0-4C1A-8023-E339264EE6EA}" type="datetimeFigureOut">
              <a:rPr lang="en-US" smtClean="0"/>
              <a:t>11/13/2017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6A07A-01CD-448E-BB3E-4BADB2D8849B}" type="slidenum">
              <a:rPr lang="en-US" smtClean="0"/>
              <a:t>‹#›</a:t>
            </a:fld>
            <a:endParaRPr lang="en-US"/>
          </a:p>
        </p:txBody>
      </p:sp>
    </p:spTree>
    <p:extLst>
      <p:ext uri="{BB962C8B-B14F-4D97-AF65-F5344CB8AC3E}">
        <p14:creationId xmlns:p14="http://schemas.microsoft.com/office/powerpoint/2010/main" val="2741265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912F70-9AD0-4C1A-8023-E339264EE6EA}" type="datetimeFigureOut">
              <a:rPr lang="en-US" smtClean="0"/>
              <a:t>11/13/2017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86A07A-01CD-448E-BB3E-4BADB2D8849B}" type="slidenum">
              <a:rPr lang="en-US" smtClean="0"/>
              <a:t>‹#›</a:t>
            </a:fld>
            <a:endParaRPr lang="en-US"/>
          </a:p>
        </p:txBody>
      </p:sp>
    </p:spTree>
    <p:extLst>
      <p:ext uri="{BB962C8B-B14F-4D97-AF65-F5344CB8AC3E}">
        <p14:creationId xmlns:p14="http://schemas.microsoft.com/office/powerpoint/2010/main" val="35871185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Solenoid</a:t>
            </a:r>
            <a:endParaRPr lang="en-US"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69543" y="1690688"/>
            <a:ext cx="4252913" cy="4679298"/>
          </a:xfrm>
        </p:spPr>
      </p:pic>
    </p:spTree>
    <p:extLst>
      <p:ext uri="{BB962C8B-B14F-4D97-AF65-F5344CB8AC3E}">
        <p14:creationId xmlns:p14="http://schemas.microsoft.com/office/powerpoint/2010/main" val="2321117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6137" y="1341437"/>
            <a:ext cx="4284663" cy="4284663"/>
          </a:xfrm>
          <a:prstGeom prst="rect">
            <a:avLst/>
          </a:prstGeom>
        </p:spPr>
      </p:pic>
    </p:spTree>
    <p:extLst>
      <p:ext uri="{BB962C8B-B14F-4D97-AF65-F5344CB8AC3E}">
        <p14:creationId xmlns:p14="http://schemas.microsoft.com/office/powerpoint/2010/main" val="2510801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8950" y="1330324"/>
            <a:ext cx="6694086" cy="3076575"/>
          </a:xfrm>
          <a:prstGeom prst="rect">
            <a:avLst/>
          </a:prstGeom>
        </p:spPr>
      </p:pic>
    </p:spTree>
    <p:extLst>
      <p:ext uri="{BB962C8B-B14F-4D97-AF65-F5344CB8AC3E}">
        <p14:creationId xmlns:p14="http://schemas.microsoft.com/office/powerpoint/2010/main" val="1652088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4650" y="392112"/>
            <a:ext cx="5187950" cy="6068621"/>
          </a:xfrm>
          <a:prstGeom prst="rect">
            <a:avLst/>
          </a:prstGeom>
        </p:spPr>
      </p:pic>
    </p:spTree>
    <p:extLst>
      <p:ext uri="{BB962C8B-B14F-4D97-AF65-F5344CB8AC3E}">
        <p14:creationId xmlns:p14="http://schemas.microsoft.com/office/powerpoint/2010/main" val="1201128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0200" y="554037"/>
            <a:ext cx="6426200" cy="5285550"/>
          </a:xfrm>
          <a:prstGeom prst="rect">
            <a:avLst/>
          </a:prstGeom>
        </p:spPr>
      </p:pic>
    </p:spTree>
    <p:extLst>
      <p:ext uri="{BB962C8B-B14F-4D97-AF65-F5344CB8AC3E}">
        <p14:creationId xmlns:p14="http://schemas.microsoft.com/office/powerpoint/2010/main" val="2810342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3326" y="822324"/>
            <a:ext cx="7342841" cy="5400675"/>
          </a:xfrm>
        </p:spPr>
      </p:pic>
    </p:spTree>
    <p:extLst>
      <p:ext uri="{BB962C8B-B14F-4D97-AF65-F5344CB8AC3E}">
        <p14:creationId xmlns:p14="http://schemas.microsoft.com/office/powerpoint/2010/main" val="1218770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174" y="958850"/>
            <a:ext cx="10366375" cy="4146550"/>
          </a:xfrm>
          <a:prstGeom prst="rect">
            <a:avLst/>
          </a:prstGeom>
        </p:spPr>
      </p:pic>
    </p:spTree>
    <p:extLst>
      <p:ext uri="{BB962C8B-B14F-4D97-AF65-F5344CB8AC3E}">
        <p14:creationId xmlns:p14="http://schemas.microsoft.com/office/powerpoint/2010/main" val="719031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424" y="276224"/>
            <a:ext cx="4613275" cy="461327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3899" y="1130300"/>
            <a:ext cx="4245429" cy="2971800"/>
          </a:xfrm>
          <a:prstGeom prst="rect">
            <a:avLst/>
          </a:prstGeom>
        </p:spPr>
      </p:pic>
    </p:spTree>
    <p:extLst>
      <p:ext uri="{BB962C8B-B14F-4D97-AF65-F5344CB8AC3E}">
        <p14:creationId xmlns:p14="http://schemas.microsoft.com/office/powerpoint/2010/main" val="2946862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731" y="609600"/>
            <a:ext cx="4800600" cy="44577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7975" y="1282700"/>
            <a:ext cx="5175250" cy="4140200"/>
          </a:xfrm>
          <a:prstGeom prst="rect">
            <a:avLst/>
          </a:prstGeom>
        </p:spPr>
      </p:pic>
    </p:spTree>
    <p:extLst>
      <p:ext uri="{BB962C8B-B14F-4D97-AF65-F5344CB8AC3E}">
        <p14:creationId xmlns:p14="http://schemas.microsoft.com/office/powerpoint/2010/main" val="3533945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550" y="615950"/>
            <a:ext cx="4734072" cy="353695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8584" y="2073275"/>
            <a:ext cx="6122416" cy="4159250"/>
          </a:xfrm>
          <a:prstGeom prst="rect">
            <a:avLst/>
          </a:prstGeom>
        </p:spPr>
      </p:pic>
    </p:spTree>
    <p:extLst>
      <p:ext uri="{BB962C8B-B14F-4D97-AF65-F5344CB8AC3E}">
        <p14:creationId xmlns:p14="http://schemas.microsoft.com/office/powerpoint/2010/main" val="3417494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3900" y="784225"/>
            <a:ext cx="10515600" cy="2289175"/>
          </a:xfrm>
        </p:spPr>
        <p:txBody>
          <a:bodyPr>
            <a:normAutofit/>
          </a:bodyPr>
          <a:lstStyle/>
          <a:p>
            <a:pPr marL="0" indent="0">
              <a:buNone/>
            </a:pPr>
            <a:r>
              <a:rPr lang="en-US" dirty="0" smtClean="0"/>
              <a:t>A Solenoid is a coil of wire, When current runs through that Coil of wire, creates a electromagnet. A solenoid is a type of electromagnet when the purpose is to generate a controlled magnetic field. </a:t>
            </a:r>
          </a:p>
          <a:p>
            <a:pPr marL="0" indent="0">
              <a:buNone/>
            </a:pPr>
            <a:r>
              <a:rPr lang="en-US" dirty="0" smtClean="0"/>
              <a:t>An electromagnetic </a:t>
            </a:r>
            <a:r>
              <a:rPr lang="en-US" dirty="0"/>
              <a:t>actuator that converts an electrical signal into a magnetic field producing a linear motion is called the </a:t>
            </a:r>
            <a:r>
              <a:rPr lang="en-US" b="1" dirty="0"/>
              <a:t>Linear Solenoid</a:t>
            </a:r>
            <a:r>
              <a:rPr lang="en-US" dirty="0"/>
              <a: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3000" y="3187700"/>
            <a:ext cx="7620000" cy="2540000"/>
          </a:xfrm>
          <a:prstGeom prst="rect">
            <a:avLst/>
          </a:prstGeom>
        </p:spPr>
      </p:pic>
    </p:spTree>
    <p:extLst>
      <p:ext uri="{BB962C8B-B14F-4D97-AF65-F5344CB8AC3E}">
        <p14:creationId xmlns:p14="http://schemas.microsoft.com/office/powerpoint/2010/main" val="4138241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3100" y="504825"/>
            <a:ext cx="10515600" cy="2568575"/>
          </a:xfrm>
        </p:spPr>
        <p:txBody>
          <a:bodyPr/>
          <a:lstStyle/>
          <a:p>
            <a:pPr marL="0" indent="0">
              <a:buNone/>
            </a:pPr>
            <a:r>
              <a:rPr lang="en-US" dirty="0"/>
              <a:t>Linear solenoid’s basically consist of an electrical coil wound around a cylindrical tube with a </a:t>
            </a:r>
            <a:r>
              <a:rPr lang="en-US" dirty="0" err="1"/>
              <a:t>ferro</a:t>
            </a:r>
            <a:r>
              <a:rPr lang="en-US" dirty="0"/>
              <a:t>-magnetic actuator or “plunger” that is free to move or slide “IN” and “OUT” of the coils body. Solenoids can be used to electrically open doors and latches, open or close valves, move and operate robotic limbs and mechanisms, and even actuate electrical switches just by </a:t>
            </a:r>
            <a:r>
              <a:rPr lang="en-US" dirty="0" err="1"/>
              <a:t>energising</a:t>
            </a:r>
            <a:r>
              <a:rPr lang="en-US" dirty="0"/>
              <a:t> its coil.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0600" y="2832100"/>
            <a:ext cx="3810000" cy="3810000"/>
          </a:xfrm>
          <a:prstGeom prst="rect">
            <a:avLst/>
          </a:prstGeom>
        </p:spPr>
      </p:pic>
    </p:spTree>
    <p:extLst>
      <p:ext uri="{BB962C8B-B14F-4D97-AF65-F5344CB8AC3E}">
        <p14:creationId xmlns:p14="http://schemas.microsoft.com/office/powerpoint/2010/main" val="732641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250825"/>
            <a:ext cx="10515600" cy="3267075"/>
          </a:xfrm>
        </p:spPr>
        <p:txBody>
          <a:bodyPr/>
          <a:lstStyle/>
          <a:p>
            <a:pPr marL="0" indent="0">
              <a:buNone/>
            </a:pPr>
            <a:r>
              <a:rPr lang="en-US" dirty="0"/>
              <a:t>This type of solenoid is generally called a </a:t>
            </a:r>
            <a:r>
              <a:rPr lang="en-US" b="1" dirty="0"/>
              <a:t>Linear Solenoid</a:t>
            </a:r>
            <a:r>
              <a:rPr lang="en-US" dirty="0"/>
              <a:t> due to the linear directional movement and action of the plunger. Linear solenoids are available in two basic configurations called a “Pull-type” as it pulls the connected load towards itself when </a:t>
            </a:r>
            <a:r>
              <a:rPr lang="en-US" dirty="0" err="1"/>
              <a:t>energised</a:t>
            </a:r>
            <a:r>
              <a:rPr lang="en-US" dirty="0"/>
              <a:t>, and the “Push-type” that act in the opposite direction pushing it away from itself when </a:t>
            </a:r>
            <a:r>
              <a:rPr lang="en-US" dirty="0" err="1"/>
              <a:t>energised</a:t>
            </a:r>
            <a:r>
              <a:rPr lang="en-US" dirty="0"/>
              <a:t>. Both push and pull types are generally constructed the same with the difference being in the location of the return spring and design of the plunger.</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2387" y="3259137"/>
            <a:ext cx="5319713" cy="3223055"/>
          </a:xfrm>
          <a:prstGeom prst="rect">
            <a:avLst/>
          </a:prstGeom>
        </p:spPr>
      </p:pic>
    </p:spTree>
    <p:extLst>
      <p:ext uri="{BB962C8B-B14F-4D97-AF65-F5344CB8AC3E}">
        <p14:creationId xmlns:p14="http://schemas.microsoft.com/office/powerpoint/2010/main" val="3070889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3830" y="-1"/>
            <a:ext cx="5007769" cy="500776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6700" y="495300"/>
            <a:ext cx="5715000" cy="5715000"/>
          </a:xfrm>
          <a:prstGeom prst="rect">
            <a:avLst/>
          </a:prstGeom>
        </p:spPr>
      </p:pic>
    </p:spTree>
    <p:extLst>
      <p:ext uri="{BB962C8B-B14F-4D97-AF65-F5344CB8AC3E}">
        <p14:creationId xmlns:p14="http://schemas.microsoft.com/office/powerpoint/2010/main" val="1426422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4597400" cy="45974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777" y="882650"/>
            <a:ext cx="8335385" cy="4248150"/>
          </a:xfrm>
          <a:prstGeom prst="rect">
            <a:avLst/>
          </a:prstGeom>
        </p:spPr>
      </p:pic>
    </p:spTree>
    <p:extLst>
      <p:ext uri="{BB962C8B-B14F-4D97-AF65-F5344CB8AC3E}">
        <p14:creationId xmlns:p14="http://schemas.microsoft.com/office/powerpoint/2010/main" val="3989117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5585" y="1828800"/>
            <a:ext cx="8726415" cy="4911725"/>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00" y="0"/>
            <a:ext cx="4584700" cy="2292350"/>
          </a:xfrm>
          <a:prstGeom prst="rect">
            <a:avLst/>
          </a:prstGeom>
        </p:spPr>
      </p:pic>
    </p:spTree>
    <p:extLst>
      <p:ext uri="{BB962C8B-B14F-4D97-AF65-F5344CB8AC3E}">
        <p14:creationId xmlns:p14="http://schemas.microsoft.com/office/powerpoint/2010/main" val="3081190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6129" y="266700"/>
            <a:ext cx="10685517" cy="5422900"/>
          </a:xfrm>
          <a:prstGeom prst="rect">
            <a:avLst/>
          </a:prstGeom>
        </p:spPr>
      </p:pic>
    </p:spTree>
    <p:extLst>
      <p:ext uri="{BB962C8B-B14F-4D97-AF65-F5344CB8AC3E}">
        <p14:creationId xmlns:p14="http://schemas.microsoft.com/office/powerpoint/2010/main" val="2258529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400" y="685800"/>
            <a:ext cx="10058400" cy="5657850"/>
          </a:xfrm>
          <a:prstGeom prst="rect">
            <a:avLst/>
          </a:prstGeom>
        </p:spPr>
      </p:pic>
    </p:spTree>
    <p:extLst>
      <p:ext uri="{BB962C8B-B14F-4D97-AF65-F5344CB8AC3E}">
        <p14:creationId xmlns:p14="http://schemas.microsoft.com/office/powerpoint/2010/main" val="25202336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142</Words>
  <Application>Microsoft Office PowerPoint</Application>
  <PresentationFormat>Widescreen</PresentationFormat>
  <Paragraphs>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Solenoid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Solenoid</dc:title>
  <dc:creator>EEE_109</dc:creator>
  <cp:lastModifiedBy>EEE_109</cp:lastModifiedBy>
  <cp:revision>13</cp:revision>
  <dcterms:created xsi:type="dcterms:W3CDTF">2017-11-13T08:51:38Z</dcterms:created>
  <dcterms:modified xsi:type="dcterms:W3CDTF">2017-11-13T09:35:26Z</dcterms:modified>
</cp:coreProperties>
</file>

<file path=docProps/thumbnail.jpeg>
</file>